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7" r:id="rId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91" d="100"/>
          <a:sy n="91" d="100"/>
        </p:scale>
        <p:origin x="-1440" y="-10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interSettings" Target="printerSettings/printerSettings1.bin"/><Relationship Id="rId4" Type="http://schemas.openxmlformats.org/officeDocument/2006/relationships/presProps" Target="presProps.xml"/><Relationship Id="rId5" Type="http://schemas.openxmlformats.org/officeDocument/2006/relationships/viewProps" Target="viewProps.xml"/><Relationship Id="rId6" Type="http://schemas.openxmlformats.org/officeDocument/2006/relationships/theme" Target="theme/theme1.xml"/><Relationship Id="rId7"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07E03EA-7102-DB4C-BD41-CD27640D3CAA}" type="datetimeFigureOut">
              <a:rPr lang="en-US" smtClean="0"/>
              <a:t>10/7/13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C64C184-21BB-4B4D-8C3A-837D2F4171E1}" type="slidenum">
              <a:rPr lang="en-US" smtClean="0"/>
              <a:t>‹#›</a:t>
            </a:fld>
            <a:endParaRPr lang="en-US"/>
          </a:p>
        </p:txBody>
      </p:sp>
    </p:spTree>
    <p:extLst>
      <p:ext uri="{BB962C8B-B14F-4D97-AF65-F5344CB8AC3E}">
        <p14:creationId xmlns:p14="http://schemas.microsoft.com/office/powerpoint/2010/main" val="350828133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07E03EA-7102-DB4C-BD41-CD27640D3CAA}" type="datetimeFigureOut">
              <a:rPr lang="en-US" smtClean="0"/>
              <a:t>10/7/13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C64C184-21BB-4B4D-8C3A-837D2F4171E1}" type="slidenum">
              <a:rPr lang="en-US" smtClean="0"/>
              <a:t>‹#›</a:t>
            </a:fld>
            <a:endParaRPr lang="en-US"/>
          </a:p>
        </p:txBody>
      </p:sp>
    </p:spTree>
    <p:extLst>
      <p:ext uri="{BB962C8B-B14F-4D97-AF65-F5344CB8AC3E}">
        <p14:creationId xmlns:p14="http://schemas.microsoft.com/office/powerpoint/2010/main" val="5405029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07E03EA-7102-DB4C-BD41-CD27640D3CAA}" type="datetimeFigureOut">
              <a:rPr lang="en-US" smtClean="0"/>
              <a:t>10/7/13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C64C184-21BB-4B4D-8C3A-837D2F4171E1}" type="slidenum">
              <a:rPr lang="en-US" smtClean="0"/>
              <a:t>‹#›</a:t>
            </a:fld>
            <a:endParaRPr lang="en-US"/>
          </a:p>
        </p:txBody>
      </p:sp>
    </p:spTree>
    <p:extLst>
      <p:ext uri="{BB962C8B-B14F-4D97-AF65-F5344CB8AC3E}">
        <p14:creationId xmlns:p14="http://schemas.microsoft.com/office/powerpoint/2010/main" val="39207183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07E03EA-7102-DB4C-BD41-CD27640D3CAA}" type="datetimeFigureOut">
              <a:rPr lang="en-US" smtClean="0"/>
              <a:t>10/7/13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C64C184-21BB-4B4D-8C3A-837D2F4171E1}" type="slidenum">
              <a:rPr lang="en-US" smtClean="0"/>
              <a:t>‹#›</a:t>
            </a:fld>
            <a:endParaRPr lang="en-US"/>
          </a:p>
        </p:txBody>
      </p:sp>
    </p:spTree>
    <p:extLst>
      <p:ext uri="{BB962C8B-B14F-4D97-AF65-F5344CB8AC3E}">
        <p14:creationId xmlns:p14="http://schemas.microsoft.com/office/powerpoint/2010/main" val="2542198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07E03EA-7102-DB4C-BD41-CD27640D3CAA}" type="datetimeFigureOut">
              <a:rPr lang="en-US" smtClean="0"/>
              <a:t>10/7/13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C64C184-21BB-4B4D-8C3A-837D2F4171E1}" type="slidenum">
              <a:rPr lang="en-US" smtClean="0"/>
              <a:t>‹#›</a:t>
            </a:fld>
            <a:endParaRPr lang="en-US"/>
          </a:p>
        </p:txBody>
      </p:sp>
    </p:spTree>
    <p:extLst>
      <p:ext uri="{BB962C8B-B14F-4D97-AF65-F5344CB8AC3E}">
        <p14:creationId xmlns:p14="http://schemas.microsoft.com/office/powerpoint/2010/main" val="40864999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07E03EA-7102-DB4C-BD41-CD27640D3CAA}" type="datetimeFigureOut">
              <a:rPr lang="en-US" smtClean="0"/>
              <a:t>10/7/13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C64C184-21BB-4B4D-8C3A-837D2F4171E1}" type="slidenum">
              <a:rPr lang="en-US" smtClean="0"/>
              <a:t>‹#›</a:t>
            </a:fld>
            <a:endParaRPr lang="en-US"/>
          </a:p>
        </p:txBody>
      </p:sp>
    </p:spTree>
    <p:extLst>
      <p:ext uri="{BB962C8B-B14F-4D97-AF65-F5344CB8AC3E}">
        <p14:creationId xmlns:p14="http://schemas.microsoft.com/office/powerpoint/2010/main" val="9979298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07E03EA-7102-DB4C-BD41-CD27640D3CAA}" type="datetimeFigureOut">
              <a:rPr lang="en-US" smtClean="0"/>
              <a:t>10/7/13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C64C184-21BB-4B4D-8C3A-837D2F4171E1}" type="slidenum">
              <a:rPr lang="en-US" smtClean="0"/>
              <a:t>‹#›</a:t>
            </a:fld>
            <a:endParaRPr lang="en-US"/>
          </a:p>
        </p:txBody>
      </p:sp>
    </p:spTree>
    <p:extLst>
      <p:ext uri="{BB962C8B-B14F-4D97-AF65-F5344CB8AC3E}">
        <p14:creationId xmlns:p14="http://schemas.microsoft.com/office/powerpoint/2010/main" val="15827884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07E03EA-7102-DB4C-BD41-CD27640D3CAA}" type="datetimeFigureOut">
              <a:rPr lang="en-US" smtClean="0"/>
              <a:t>10/7/13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C64C184-21BB-4B4D-8C3A-837D2F4171E1}" type="slidenum">
              <a:rPr lang="en-US" smtClean="0"/>
              <a:t>‹#›</a:t>
            </a:fld>
            <a:endParaRPr lang="en-US"/>
          </a:p>
        </p:txBody>
      </p:sp>
    </p:spTree>
    <p:extLst>
      <p:ext uri="{BB962C8B-B14F-4D97-AF65-F5344CB8AC3E}">
        <p14:creationId xmlns:p14="http://schemas.microsoft.com/office/powerpoint/2010/main" val="8410753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07E03EA-7102-DB4C-BD41-CD27640D3CAA}" type="datetimeFigureOut">
              <a:rPr lang="en-US" smtClean="0"/>
              <a:t>10/7/13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C64C184-21BB-4B4D-8C3A-837D2F4171E1}" type="slidenum">
              <a:rPr lang="en-US" smtClean="0"/>
              <a:t>‹#›</a:t>
            </a:fld>
            <a:endParaRPr lang="en-US"/>
          </a:p>
        </p:txBody>
      </p:sp>
    </p:spTree>
    <p:extLst>
      <p:ext uri="{BB962C8B-B14F-4D97-AF65-F5344CB8AC3E}">
        <p14:creationId xmlns:p14="http://schemas.microsoft.com/office/powerpoint/2010/main" val="30657525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07E03EA-7102-DB4C-BD41-CD27640D3CAA}" type="datetimeFigureOut">
              <a:rPr lang="en-US" smtClean="0"/>
              <a:t>10/7/13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C64C184-21BB-4B4D-8C3A-837D2F4171E1}" type="slidenum">
              <a:rPr lang="en-US" smtClean="0"/>
              <a:t>‹#›</a:t>
            </a:fld>
            <a:endParaRPr lang="en-US"/>
          </a:p>
        </p:txBody>
      </p:sp>
    </p:spTree>
    <p:extLst>
      <p:ext uri="{BB962C8B-B14F-4D97-AF65-F5344CB8AC3E}">
        <p14:creationId xmlns:p14="http://schemas.microsoft.com/office/powerpoint/2010/main" val="313141834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07E03EA-7102-DB4C-BD41-CD27640D3CAA}" type="datetimeFigureOut">
              <a:rPr lang="en-US" smtClean="0"/>
              <a:t>10/7/13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C64C184-21BB-4B4D-8C3A-837D2F4171E1}" type="slidenum">
              <a:rPr lang="en-US" smtClean="0"/>
              <a:t>‹#›</a:t>
            </a:fld>
            <a:endParaRPr lang="en-US"/>
          </a:p>
        </p:txBody>
      </p:sp>
    </p:spTree>
    <p:extLst>
      <p:ext uri="{BB962C8B-B14F-4D97-AF65-F5344CB8AC3E}">
        <p14:creationId xmlns:p14="http://schemas.microsoft.com/office/powerpoint/2010/main" val="3540772406"/>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07E03EA-7102-DB4C-BD41-CD27640D3CAA}" type="datetimeFigureOut">
              <a:rPr lang="en-US" smtClean="0"/>
              <a:t>10/7/13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C64C184-21BB-4B4D-8C3A-837D2F4171E1}" type="slidenum">
              <a:rPr lang="en-US" smtClean="0"/>
              <a:t>‹#›</a:t>
            </a:fld>
            <a:endParaRPr lang="en-US"/>
          </a:p>
        </p:txBody>
      </p:sp>
    </p:spTree>
    <p:extLst>
      <p:ext uri="{BB962C8B-B14F-4D97-AF65-F5344CB8AC3E}">
        <p14:creationId xmlns:p14="http://schemas.microsoft.com/office/powerpoint/2010/main" val="217436300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 Id="rId3"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4"/>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72119"/>
          </a:xfrm>
        </p:spPr>
        <p:txBody>
          <a:bodyPr>
            <a:normAutofit/>
          </a:bodyPr>
          <a:lstStyle/>
          <a:p>
            <a:r>
              <a:rPr lang="en-US" sz="3200" dirty="0" smtClean="0"/>
              <a:t>1911: The Discovery of Superconductivity</a:t>
            </a:r>
            <a:endParaRPr lang="en-US" sz="3200" dirty="0"/>
          </a:p>
        </p:txBody>
      </p:sp>
      <p:pic>
        <p:nvPicPr>
          <p:cNvPr id="8" name="Picture 7"/>
          <p:cNvPicPr>
            <a:picLocks noChangeAspect="1"/>
          </p:cNvPicPr>
          <p:nvPr/>
        </p:nvPicPr>
        <p:blipFill>
          <a:blip r:embed="rId2"/>
          <a:stretch>
            <a:fillRect/>
          </a:stretch>
        </p:blipFill>
        <p:spPr>
          <a:xfrm>
            <a:off x="33039" y="1193569"/>
            <a:ext cx="2540800" cy="3391968"/>
          </a:xfrm>
          <a:prstGeom prst="rect">
            <a:avLst/>
          </a:prstGeom>
        </p:spPr>
      </p:pic>
      <p:sp>
        <p:nvSpPr>
          <p:cNvPr id="9" name="TextBox 8"/>
          <p:cNvSpPr txBox="1"/>
          <p:nvPr/>
        </p:nvSpPr>
        <p:spPr>
          <a:xfrm>
            <a:off x="72584" y="4901902"/>
            <a:ext cx="2501255" cy="646331"/>
          </a:xfrm>
          <a:prstGeom prst="rect">
            <a:avLst/>
          </a:prstGeom>
          <a:noFill/>
        </p:spPr>
        <p:txBody>
          <a:bodyPr wrap="square" rtlCol="0">
            <a:spAutoFit/>
          </a:bodyPr>
          <a:lstStyle/>
          <a:p>
            <a:r>
              <a:rPr lang="en-US" dirty="0" smtClean="0"/>
              <a:t>Heike </a:t>
            </a:r>
            <a:r>
              <a:rPr lang="en-US" dirty="0" err="1" smtClean="0"/>
              <a:t>Kamerlingh-Onnes</a:t>
            </a:r>
            <a:endParaRPr lang="en-US" dirty="0" smtClean="0"/>
          </a:p>
          <a:p>
            <a:r>
              <a:rPr lang="en-US" dirty="0" smtClean="0"/>
              <a:t>	1853-1926</a:t>
            </a:r>
            <a:endParaRPr lang="en-US" dirty="0"/>
          </a:p>
        </p:txBody>
      </p:sp>
      <p:sp>
        <p:nvSpPr>
          <p:cNvPr id="11" name="TextBox 10"/>
          <p:cNvSpPr txBox="1"/>
          <p:nvPr/>
        </p:nvSpPr>
        <p:spPr>
          <a:xfrm>
            <a:off x="2685479" y="1188282"/>
            <a:ext cx="3426802" cy="5262980"/>
          </a:xfrm>
          <a:prstGeom prst="rect">
            <a:avLst/>
          </a:prstGeom>
          <a:noFill/>
        </p:spPr>
        <p:txBody>
          <a:bodyPr wrap="square" rtlCol="0">
            <a:spAutoFit/>
          </a:bodyPr>
          <a:lstStyle/>
          <a:p>
            <a:r>
              <a:rPr lang="en-US" sz="1600" dirty="0" err="1" smtClean="0"/>
              <a:t>Kamerlingh-Onnes</a:t>
            </a:r>
            <a:r>
              <a:rPr lang="en-US" sz="1600" dirty="0" smtClean="0"/>
              <a:t> measured the electrical conductivity of pure metals such as mercury, tin and lead. Before </a:t>
            </a:r>
            <a:r>
              <a:rPr lang="en-US" sz="1600" dirty="0" err="1" smtClean="0"/>
              <a:t>Kamerlingh-Onnes</a:t>
            </a:r>
            <a:r>
              <a:rPr lang="en-US" sz="1600" dirty="0" smtClean="0"/>
              <a:t>’ observation of superconductivity, it was disputed whether or not resistance went to infinity or to zero when temperature of a conductor was going to zero. He received the Nobel Prize in Physics in 1913 for his discovery. His work paved the way for many studies and applications in the future. Superconductivity had its first practical application in 1954 with the invention of the cryotron. It is today used in devices such as SQUIDS (superconducting quantum interference devices), and superconducting electromagnets. Today, superconductivity is the basis for a large amount of research.</a:t>
            </a:r>
            <a:endParaRPr lang="en-US" sz="1600" dirty="0"/>
          </a:p>
        </p:txBody>
      </p:sp>
      <p:pic>
        <p:nvPicPr>
          <p:cNvPr id="12" name="Picture 11"/>
          <p:cNvPicPr>
            <a:picLocks noChangeAspect="1"/>
          </p:cNvPicPr>
          <p:nvPr/>
        </p:nvPicPr>
        <p:blipFill>
          <a:blip r:embed="rId3"/>
          <a:stretch>
            <a:fillRect/>
          </a:stretch>
        </p:blipFill>
        <p:spPr>
          <a:xfrm>
            <a:off x="6317201" y="1193569"/>
            <a:ext cx="2826799" cy="3219208"/>
          </a:xfrm>
          <a:prstGeom prst="rect">
            <a:avLst/>
          </a:prstGeom>
        </p:spPr>
      </p:pic>
      <p:sp>
        <p:nvSpPr>
          <p:cNvPr id="13" name="TextBox 12"/>
          <p:cNvSpPr txBox="1"/>
          <p:nvPr/>
        </p:nvSpPr>
        <p:spPr>
          <a:xfrm>
            <a:off x="6317201" y="4736582"/>
            <a:ext cx="2826799" cy="2031325"/>
          </a:xfrm>
          <a:prstGeom prst="rect">
            <a:avLst/>
          </a:prstGeom>
          <a:noFill/>
        </p:spPr>
        <p:txBody>
          <a:bodyPr wrap="square" rtlCol="0">
            <a:spAutoFit/>
          </a:bodyPr>
          <a:lstStyle/>
          <a:p>
            <a:r>
              <a:rPr lang="en-US" dirty="0" err="1" smtClean="0"/>
              <a:t>Onnes</a:t>
            </a:r>
            <a:r>
              <a:rPr lang="en-US" dirty="0" smtClean="0"/>
              <a:t> shows that below 4.2K, the resistance of mercury miraculously drops to zero! The metal, in a superconductive state, also exhibits the expulsion of magnetic fields.</a:t>
            </a:r>
            <a:endParaRPr lang="en-US" dirty="0"/>
          </a:p>
        </p:txBody>
      </p:sp>
    </p:spTree>
    <p:extLst>
      <p:ext uri="{BB962C8B-B14F-4D97-AF65-F5344CB8AC3E}">
        <p14:creationId xmlns:p14="http://schemas.microsoft.com/office/powerpoint/2010/main" val="385258266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75</TotalTime>
  <Words>166</Words>
  <Application>Microsoft Macintosh PowerPoint</Application>
  <PresentationFormat>On-screen Show (4:3)</PresentationFormat>
  <Paragraphs>5</Paragraphs>
  <Slides>1</Slides>
  <Notes>0</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Theme</vt:lpstr>
      <vt:lpstr>1911: The Discovery of Superconductivity</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1911: The discovery of Superconductivity</dc:title>
  <dc:creator>Giuseppe Giuliani</dc:creator>
  <cp:lastModifiedBy>Giuseppe Giuliani</cp:lastModifiedBy>
  <cp:revision>9</cp:revision>
  <dcterms:created xsi:type="dcterms:W3CDTF">2013-10-08T02:39:17Z</dcterms:created>
  <dcterms:modified xsi:type="dcterms:W3CDTF">2013-10-08T03:54:44Z</dcterms:modified>
</cp:coreProperties>
</file>